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</p:sldIdLst>
  <p:sldSz cy="5143500" cx="9144000"/>
  <p:notesSz cx="6858000" cy="9144000"/>
  <p:embeddedFontLst>
    <p:embeddedFont>
      <p:font typeface="Montserrat"/>
      <p:regular r:id="rId8"/>
      <p:bold r:id="rId9"/>
      <p:italic r:id="rId10"/>
      <p:boldItalic r:id="rId11"/>
    </p:embeddedFont>
    <p:embeddedFont>
      <p:font typeface="Lato"/>
      <p:regular r:id="rId12"/>
      <p:bold r:id="rId13"/>
      <p:italic r:id="rId14"/>
      <p:boldItalic r:id="rId15"/>
    </p:embeddedFont>
    <p:embeddedFont>
      <p:font typeface="Average"/>
      <p:regular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Montserrat-boldItalic.fntdata"/><Relationship Id="rId10" Type="http://schemas.openxmlformats.org/officeDocument/2006/relationships/font" Target="fonts/Montserrat-italic.fntdata"/><Relationship Id="rId13" Type="http://schemas.openxmlformats.org/officeDocument/2006/relationships/font" Target="fonts/Lato-bold.fntdata"/><Relationship Id="rId12" Type="http://schemas.openxmlformats.org/officeDocument/2006/relationships/font" Target="fonts/La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Montserrat-bold.fntdata"/><Relationship Id="rId15" Type="http://schemas.openxmlformats.org/officeDocument/2006/relationships/font" Target="fonts/Lato-boldItalic.fntdata"/><Relationship Id="rId14" Type="http://schemas.openxmlformats.org/officeDocument/2006/relationships/font" Target="fonts/Lato-italic.fntdata"/><Relationship Id="rId16" Type="http://schemas.openxmlformats.org/officeDocument/2006/relationships/font" Target="fonts/Average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font" Target="fonts/Montserrat-regular.fntdata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c87425c0c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c87425c0c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448350" y="15340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ECE 4304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Lab #5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61750" y="334767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Ahiezer Lopez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Joe Si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Sander Zuckerman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Contributions</a:t>
            </a:r>
            <a:endParaRPr/>
          </a:p>
        </p:txBody>
      </p:sp>
      <p:sp>
        <p:nvSpPr>
          <p:cNvPr id="235" name="Google Shape;235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300"/>
              <a:buFont typeface="Average"/>
              <a:buChar char="●"/>
            </a:pPr>
            <a:r>
              <a:rPr lang="en-GB">
                <a:solidFill>
                  <a:srgbClr val="CACACA"/>
                </a:solidFill>
                <a:latin typeface="Average"/>
                <a:ea typeface="Average"/>
                <a:cs typeface="Average"/>
                <a:sym typeface="Average"/>
              </a:rPr>
              <a:t>Multiplier/Connecting</a:t>
            </a:r>
            <a:endParaRPr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29845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100"/>
              <a:buFont typeface="Average"/>
              <a:buChar char="○"/>
            </a:pPr>
            <a:r>
              <a:rPr lang="en-GB">
                <a:solidFill>
                  <a:srgbClr val="CACACA"/>
                </a:solidFill>
                <a:latin typeface="Average"/>
                <a:ea typeface="Average"/>
                <a:cs typeface="Average"/>
                <a:sym typeface="Average"/>
              </a:rPr>
              <a:t>Joe Si</a:t>
            </a:r>
            <a:endParaRPr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300"/>
              <a:buFont typeface="Average"/>
              <a:buChar char="●"/>
            </a:pPr>
            <a:r>
              <a:rPr lang="en-GB">
                <a:solidFill>
                  <a:srgbClr val="CACACA"/>
                </a:solidFill>
                <a:latin typeface="Average"/>
                <a:ea typeface="Average"/>
                <a:cs typeface="Average"/>
                <a:sym typeface="Average"/>
              </a:rPr>
              <a:t>Adding/Subtracting</a:t>
            </a:r>
            <a:endParaRPr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29845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100"/>
              <a:buFont typeface="Average"/>
              <a:buChar char="○"/>
            </a:pPr>
            <a:r>
              <a:rPr lang="en-GB">
                <a:solidFill>
                  <a:srgbClr val="CACACA"/>
                </a:solidFill>
                <a:latin typeface="Average"/>
                <a:ea typeface="Average"/>
                <a:cs typeface="Average"/>
                <a:sym typeface="Average"/>
              </a:rPr>
              <a:t>Ahiezer Lopez</a:t>
            </a:r>
            <a:endParaRPr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300"/>
              <a:buFont typeface="Average"/>
              <a:buChar char="●"/>
            </a:pPr>
            <a:r>
              <a:rPr lang="en-GB">
                <a:solidFill>
                  <a:srgbClr val="CACACA"/>
                </a:solidFill>
                <a:latin typeface="Average"/>
                <a:ea typeface="Average"/>
                <a:cs typeface="Average"/>
                <a:sym typeface="Average"/>
              </a:rPr>
              <a:t>Multiplier/ Connecting</a:t>
            </a:r>
            <a:endParaRPr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29845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100"/>
              <a:buFont typeface="Average"/>
              <a:buChar char="○"/>
            </a:pPr>
            <a:r>
              <a:rPr lang="en-GB">
                <a:solidFill>
                  <a:srgbClr val="CACACA"/>
                </a:solidFill>
                <a:latin typeface="Average"/>
                <a:ea typeface="Average"/>
                <a:cs typeface="Average"/>
                <a:sym typeface="Average"/>
              </a:rPr>
              <a:t>Sander Zuckerman</a:t>
            </a:r>
            <a:endParaRPr/>
          </a:p>
        </p:txBody>
      </p:sp>
      <p:pic>
        <p:nvPicPr>
          <p:cNvPr id="236" name="Google Shape;23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9375" y="1747838"/>
            <a:ext cx="5124325" cy="1647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